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png" ContentType="image/pn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720" r:id="rId13"/>
  </p:sldMasterIdLst>
  <p:sldIdLst>
    <p:sldId id="262" r:id="rId15"/>
    <p:sldId id="263" r:id="rId16"/>
  </p:sldIdLst>
  <p:sldSz cx="12192000" cy="16256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F6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7015" autoAdjust="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9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slide" Target="slides/slide1.xml"></Relationship><Relationship Id="rId16" Type="http://schemas.openxmlformats.org/officeDocument/2006/relationships/slide" Target="slides/slide2.xml"></Relationship><Relationship Id="rId17" Type="http://schemas.openxmlformats.org/officeDocument/2006/relationships/viewProps" Target="viewProps.xml"></Relationship><Relationship Id="rId18" Type="http://schemas.openxmlformats.org/officeDocument/2006/relationships/presProps" Target="presProps.xml"></Relationship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426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79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76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6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706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5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314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324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42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091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89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8849-7327-4793-9820-C9CE03623E5D}" type="datetimeFigureOut">
              <a:rPr lang="ko-KR" altLang="en-US" smtClean="0"/>
              <a:t>2022-10-05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1017-45E5-4986-ADFB-A6665B883CB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655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1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1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8429921355643.png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></Relationship><Relationship Id="rId2" Type="http://schemas.openxmlformats.org/officeDocument/2006/relationships/image" Target="../media/fImage10849931362234.png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/var/mobile/Containers/Data/Application/DCE961B1-812A-433E-AEEF-A5CFF0EE8C83/tmp/_d/fImage842992135564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16256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/var/mobile/Containers/Data/Application/DCE961B1-812A-433E-AEEF-A5CFF0EE8C83/tmp/_d/fImage10849931362234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12192635" cy="1625663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2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O_E</dc:creator>
  <cp:lastModifiedBy>이희진</cp:lastModifiedBy>
  <dc:title>PowerPoint 프레젠테이션</dc:title>
  <dcterms:modified xsi:type="dcterms:W3CDTF">2022-10-05T07:04:16Z</dcterms:modified>
</cp:coreProperties>
</file>